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67" r:id="rId2"/>
    <p:sldId id="268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86" r:id="rId21"/>
    <p:sldId id="287" r:id="rId22"/>
    <p:sldId id="288" r:id="rId23"/>
    <p:sldId id="289" r:id="rId24"/>
    <p:sldId id="290" r:id="rId25"/>
    <p:sldId id="291" r:id="rId26"/>
    <p:sldId id="292" r:id="rId27"/>
    <p:sldId id="293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0F8AA6-F189-BE48-B749-541F70EE785F}" type="datetime1">
              <a:rPr lang="en-US" smtClean="0"/>
              <a:t>10/29/2014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033F24-EC7F-D14C-AA24-5C8908674C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4194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2FEBEF-F903-E443-AE17-1C77BAC5F287}" type="datetime1">
              <a:rPr lang="en-US" smtClean="0"/>
              <a:t>10/29/2014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BBADEC-F29D-9044-8D4C-DD4553533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20877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FF347-031D-4D81-9583-42D0FDD5E21C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F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159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B171C-D405-46E7-B287-F45D79A19F49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F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096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7E2BCF-6A88-489F-A2B8-9B8271FC385E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F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921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2751F6-FC80-4A56-93EF-411BF93ACE61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F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627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75B64-0023-414B-9F38-ACC116EA22E8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F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677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D10F2-9691-4372-B9D4-BD1B2458F81C}" type="datetime1">
              <a:rPr lang="en-US" smtClean="0"/>
              <a:t>10/29/2014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F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056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819FB-9DBD-44C0-A9D0-465A54BB04CB}" type="datetime1">
              <a:rPr lang="en-US" smtClean="0"/>
              <a:t>10/29/2014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F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605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5E4DBF-F7C7-4F69-86DB-D2F5D8998909}" type="datetime1">
              <a:rPr lang="en-US" smtClean="0"/>
              <a:t>10/29/2014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F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69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0CFD83-64F0-47CA-9F0B-7213EDF0FF3E}" type="datetime1">
              <a:rPr lang="en-US" smtClean="0"/>
              <a:t>10/29/2014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F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825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C30FC-DBD7-482A-A560-9963EFE657E2}" type="datetime1">
              <a:rPr lang="en-US" smtClean="0"/>
              <a:t>10/29/2014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F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22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5B982D-1A5A-4657-9C46-C889FD8453AA}" type="datetime1">
              <a:rPr lang="en-US" smtClean="0"/>
              <a:t>10/29/2014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F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256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BC0640-A39B-4401-9FDF-FDFBF19C7635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K: 10 Frames Set F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0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6671655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F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9051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9051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333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2562619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F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10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68564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460988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83409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668564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614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3320808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F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11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83409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460988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83409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460988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668564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280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9617261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F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12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83409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460988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83409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460988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573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8969642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F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13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460988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83409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460988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625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5782404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F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14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83409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460988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83409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460988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721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6659593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F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15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83409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460988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83409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460988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8704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9905805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F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16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83409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460988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83409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460988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334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2138698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F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17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460988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460988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8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2904491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F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18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90511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460988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460988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390511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060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5962479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F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19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90511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460988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460988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390511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843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0930334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F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9051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9051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668564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064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9333462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F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20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83409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460988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83409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460988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15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9778969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F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21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83409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460988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83409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460988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33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2243565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F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22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259874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460988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83409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460988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54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0814950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F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23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259874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460988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83409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383409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714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0061963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F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24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259874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460988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83409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383409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337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0727516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F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25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259874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259874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460988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83409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383409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460988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427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5466211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F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26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259874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259874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460988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460988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985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8402295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F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27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390393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90393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259874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460988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460988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38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9625333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F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3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68564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668564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31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7802311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F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4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68564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83853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383853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668564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92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3549632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F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5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2460988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68564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83853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383853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668564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890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7762406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F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6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2460988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68564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83853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383853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460988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712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7155992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F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7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2460988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68564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83853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383853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668564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067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1193483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F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8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2460988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68564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460988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668564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33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8340589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F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9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383409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68564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460988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460988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668564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94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422</TotalTime>
  <Words>216</Words>
  <Application>Microsoft Office PowerPoint</Application>
  <PresentationFormat>On-screen Show (4:3)</PresentationFormat>
  <Paragraphs>81</Paragraphs>
  <Slides>27</Slides>
  <Notes>27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Mary Elizabeth Mendenhall</dc:creator>
  <cp:lastModifiedBy>Choi, Sue</cp:lastModifiedBy>
  <cp:revision>20</cp:revision>
  <cp:lastPrinted>2011-07-24T03:45:41Z</cp:lastPrinted>
  <dcterms:created xsi:type="dcterms:W3CDTF">2011-07-24T03:35:18Z</dcterms:created>
  <dcterms:modified xsi:type="dcterms:W3CDTF">2014-10-29T18:44:53Z</dcterms:modified>
</cp:coreProperties>
</file>